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300" r:id="rId6"/>
    <p:sldId id="293" r:id="rId7"/>
    <p:sldId id="308" r:id="rId8"/>
    <p:sldId id="309" r:id="rId9"/>
    <p:sldId id="310" r:id="rId10"/>
    <p:sldId id="305" r:id="rId11"/>
    <p:sldId id="285" r:id="rId12"/>
    <p:sldId id="268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25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1/3/2022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1/3/2022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four cacti in pots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48323"/>
            <a:ext cx="11274552" cy="59436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Psychology Rejuvenating Consultancy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/>
          <a:p>
            <a:r>
              <a:rPr lang="en-US" dirty="0"/>
              <a:t>PRC JAVA PROJECT​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6" name="Picture Placeholder 5" descr="photo of empty room with some brick walls and a window&#10; ">
            <a:extLst>
              <a:ext uri="{FF2B5EF4-FFF2-40B4-BE49-F238E27FC236}">
                <a16:creationId xmlns:a16="http://schemas.microsoft.com/office/drawing/2014/main" id="{AF5FE10B-AA36-4681-87ED-8007B7A12DD0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Hence we saw a presentation and demonstration of the JAVA Console Based Project incorporating all the basic concepts of JAVA Programming,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E2C42-2042-418E-9662-C5F50D84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ABA2FA-E564-482C-835A-F210D37ED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PRC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31EA141-3C56-48C9-B1FB-183C363CC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pic>
        <p:nvPicPr>
          <p:cNvPr id="30" name="Picture Placeholder 29" descr="photo of person in a striped shirt holding a plant in a tiny cup&#10;">
            <a:extLst>
              <a:ext uri="{FF2B5EF4-FFF2-40B4-BE49-F238E27FC236}">
                <a16:creationId xmlns:a16="http://schemas.microsoft.com/office/drawing/2014/main" id="{0A59A12A-37A4-421F-9DA9-D4E61AB738B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458724" y="390524"/>
            <a:ext cx="5637276" cy="4114800"/>
          </a:xfrm>
        </p:spPr>
      </p:pic>
      <p:pic>
        <p:nvPicPr>
          <p:cNvPr id="6" name="Picture Placeholder 5" descr="photo of a man putting up an sign in store window opening soon">
            <a:extLst>
              <a:ext uri="{FF2B5EF4-FFF2-40B4-BE49-F238E27FC236}">
                <a16:creationId xmlns:a16="http://schemas.microsoft.com/office/drawing/2014/main" id="{691AD6B7-0ED8-43AE-BD4D-3006299F9EF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" r="68"/>
          <a:stretch/>
        </p:blipFill>
        <p:spPr>
          <a:xfrm>
            <a:off x="6096000" y="337258"/>
            <a:ext cx="5637276" cy="41148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/>
          <a:lstStyle/>
          <a:p>
            <a:r>
              <a:rPr lang="en-US" dirty="0"/>
              <a:t>MANASI AJAY  POWAR​</a:t>
            </a:r>
          </a:p>
          <a:p>
            <a:r>
              <a:rPr lang="en-US" dirty="0"/>
              <a:t>1906108</a:t>
            </a:r>
          </a:p>
          <a:p>
            <a:r>
              <a:rPr lang="en-US" dirty="0"/>
              <a:t>JP-I</a:t>
            </a:r>
          </a:p>
          <a:p>
            <a:r>
              <a:rPr lang="en-US" dirty="0"/>
              <a:t>H3 division – B batch.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FDC804E2-80CF-4E0D-9B64-83E149C4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458DEBB-751A-4BD3-9B01-ED88C97EC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PRC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9003F562-A29C-45D7-86BC-706CBD6A1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/>
          <a:p>
            <a:r>
              <a:rPr lang="en-ZA" dirty="0"/>
              <a:t>About us</a:t>
            </a:r>
          </a:p>
        </p:txBody>
      </p:sp>
      <p:pic>
        <p:nvPicPr>
          <p:cNvPr id="10" name="Picture Placeholder 9" descr="photo of three succulent plants in white pots&#10;">
            <a:extLst>
              <a:ext uri="{FF2B5EF4-FFF2-40B4-BE49-F238E27FC236}">
                <a16:creationId xmlns:a16="http://schemas.microsoft.com/office/drawing/2014/main" id="{950F1AD8-D083-461E-A758-E3AA785CE7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000" y="1941230"/>
            <a:ext cx="9144000" cy="2286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rmAutofit/>
          </a:bodyPr>
          <a:lstStyle/>
          <a:p>
            <a:r>
              <a:rPr lang="en-US" dirty="0"/>
              <a:t>Psychology Rejuvenating Consultancy is a platform where you get accurate results of your personality style, your type and your traits as well. We are a team for developing the best Mental health care survey tests for helping enhance the individuality.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AD240522-762B-4A1C-BAE4-2E57FC01F7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PRC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46339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/>
          <a:p>
            <a:r>
              <a:rPr lang="en-US" dirty="0"/>
              <a:t>FACILITIES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PERSONALITY TRAT TEST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91E26-6697-4FFA-91DC-FF5001DDE6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 fontScale="92500"/>
          </a:bodyPr>
          <a:lstStyle/>
          <a:p>
            <a:r>
              <a:rPr lang="en-US" dirty="0"/>
              <a:t>FORUM TO READ INFORMATION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60FC76B-FDDE-4574-85B7-495FBA6F90F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/>
          <a:lstStyle/>
          <a:p>
            <a:r>
              <a:rPr lang="en-US" dirty="0"/>
              <a:t>Introvert and extrovert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BF88255-7F56-4B30-96C2-60927A377B4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/>
          <a:lstStyle/>
          <a:p>
            <a:r>
              <a:rPr lang="en-US" dirty="0"/>
              <a:t>Information on Subconscious mind, Boosting self esteem, Procrastination and many more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D32255BC-C6D7-45F4-AA99-1EBC2D1ABC4D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/>
          <a:lstStyle/>
          <a:p>
            <a:r>
              <a:rPr lang="en-US" dirty="0"/>
              <a:t>ATTATCHMENT STYLE TEST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5C519DA-06A3-4391-AAF4-8C7122770C3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/>
          <a:lstStyle/>
          <a:p>
            <a:r>
              <a:rPr lang="en-US" dirty="0"/>
              <a:t>BOUNDARY TEST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A05B1DF-9A99-47CA-BA3D-7881266BCC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/>
          <a:lstStyle/>
          <a:p>
            <a:r>
              <a:rPr lang="en-US" dirty="0"/>
              <a:t>Fearful and Dismissive avoidant and Secure types of attachment people may have.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8B1A13A6-E2A0-4091-A4B3-A50F0962D12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/>
          <a:lstStyle/>
          <a:p>
            <a:r>
              <a:rPr lang="en-US" dirty="0"/>
              <a:t>People have Material, Intellectual, Physical and Emotional Boundaries.</a:t>
            </a:r>
          </a:p>
        </p:txBody>
      </p:sp>
      <p:pic>
        <p:nvPicPr>
          <p:cNvPr id="40" name="Picture Placeholder 39" descr="ceramic flower pots&#10;">
            <a:extLst>
              <a:ext uri="{FF2B5EF4-FFF2-40B4-BE49-F238E27FC236}">
                <a16:creationId xmlns:a16="http://schemas.microsoft.com/office/drawing/2014/main" id="{FE402C4A-2D7B-4F41-8218-B8594E1057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43600"/>
            <a:ext cx="12188952" cy="914400"/>
          </a:xfrm>
        </p:spPr>
      </p:pic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61DE0949-C611-4117-B02A-4967EA7F75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6F1B995D-1532-48CE-A2C5-425EE1771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PRC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B057FC65-DE77-429F-8B3E-E77AD3578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411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/>
          <a:p>
            <a:r>
              <a:rPr lang="en-US" dirty="0"/>
              <a:t>More on PRC</a:t>
            </a:r>
          </a:p>
        </p:txBody>
      </p:sp>
      <p:pic>
        <p:nvPicPr>
          <p:cNvPr id="149" name="Picture Placeholder 148" descr="photo of two women smiling looking at blueprints&#10;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" r="50"/>
          <a:stretch/>
        </p:blipFill>
        <p:spPr>
          <a:xfrm>
            <a:off x="0" y="0"/>
            <a:ext cx="609600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Identifying the level of anxiety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475560-1314-4F6F-B967-DD1987F8FD0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Identifying the level of depression</a:t>
            </a:r>
          </a:p>
        </p:txBody>
      </p:sp>
      <p:sp>
        <p:nvSpPr>
          <p:cNvPr id="91" name="Text Placeholder 90">
            <a:extLst>
              <a:ext uri="{FF2B5EF4-FFF2-40B4-BE49-F238E27FC236}">
                <a16:creationId xmlns:a16="http://schemas.microsoft.com/office/drawing/2014/main" id="{68BE0AD2-70B0-4FD7-919D-292F8D4BA76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>
            <a:noAutofit/>
          </a:bodyPr>
          <a:lstStyle/>
          <a:p>
            <a:r>
              <a:rPr lang="en-US" dirty="0"/>
              <a:t>Accurate results with your score</a:t>
            </a:r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37264B0B-A362-43C1-9CC2-2F040CDC160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 </a:t>
            </a:r>
          </a:p>
          <a:p>
            <a:endParaRPr lang="en-US" dirty="0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522C2EA6-F6FB-495B-BFC3-7FF9B48BD7B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>
            <a:no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Suggestions and book recommendation</a:t>
            </a:r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/>
          <a:p>
            <a:r>
              <a:rPr lang="en-US" dirty="0"/>
              <a:t>PRC DETAILS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421587F-8DFD-4A31-9931-8A346A92D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ZA" dirty="0"/>
              <a:t>BLOG SECTION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CE35F392-E7EE-41F8-98DE-C44067B4577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09922" y="3455633"/>
            <a:ext cx="2295995" cy="87207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PERSONALITY STYLES WITH APPLETS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8A9BF88-37A2-4295-9121-C40F6B7169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098307" y="1893053"/>
            <a:ext cx="2645199" cy="457200"/>
          </a:xfrm>
        </p:spPr>
        <p:txBody>
          <a:bodyPr>
            <a:normAutofit/>
          </a:bodyPr>
          <a:lstStyle/>
          <a:p>
            <a:r>
              <a:rPr lang="en-ZA" dirty="0"/>
              <a:t>VISUALIZE STYLES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0B5059-BFFF-4CC7-8E57-9456D9CD008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57506" y="3240350"/>
            <a:ext cx="2295995" cy="1060727"/>
          </a:xfrm>
        </p:spPr>
        <p:txBody>
          <a:bodyPr>
            <a:normAutofit fontScale="92500"/>
          </a:bodyPr>
          <a:lstStyle/>
          <a:p>
            <a:r>
              <a:rPr lang="en-US" dirty="0"/>
              <a:t>TOUR TO PRC LOGOS AND FEEDBACK FORM</a:t>
            </a:r>
          </a:p>
        </p:txBody>
      </p:sp>
      <p:pic>
        <p:nvPicPr>
          <p:cNvPr id="49" name="Picture Placeholder 48" descr="photo of a hanging &#10;blank store sign ">
            <a:extLst>
              <a:ext uri="{FF2B5EF4-FFF2-40B4-BE49-F238E27FC236}">
                <a16:creationId xmlns:a16="http://schemas.microsoft.com/office/drawing/2014/main" id="{B8051AFC-7B94-447D-9205-4C3C5DF021E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454384" y="1566525"/>
            <a:ext cx="3401568" cy="3712464"/>
          </a:xfr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6B1F78-3AFD-4744-92CF-5884B66903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6FD26-9BAD-4332-95C3-999491DA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/>
          <a:p>
            <a:r>
              <a:rPr lang="en-US" dirty="0"/>
              <a:t>PRC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091DD-F2E6-43D6-BD3D-FDB5B294D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187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/>
          <a:p>
            <a:r>
              <a:rPr lang="en-US" dirty="0"/>
              <a:t>WHY CHOOSE US?</a:t>
            </a:r>
          </a:p>
        </p:txBody>
      </p:sp>
      <p:pic>
        <p:nvPicPr>
          <p:cNvPr id="6" name="Picture Placeholder 5" descr="A group of people sitting around a desk looking at a laptop">
            <a:extLst>
              <a:ext uri="{FF2B5EF4-FFF2-40B4-BE49-F238E27FC236}">
                <a16:creationId xmlns:a16="http://schemas.microsoft.com/office/drawing/2014/main" id="{A3C5C7E1-18C3-4E46-A3BF-C25C379DEFF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1935" y="1143000"/>
            <a:ext cx="4953000" cy="4572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634FE-ADF0-4BC3-A0A9-447EA9DD096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dirty="0"/>
              <a:t>Cool and stylish console based project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noProof="1"/>
              <a:t>Areas for community connections and build personality effectively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ZA" noProof="1"/>
              <a:t>Identifying loop holes in it and a roomfor grooming yourself.</a:t>
            </a:r>
          </a:p>
          <a:p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D8B6D9-B727-44AB-9039-91773DFE2E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952661-D636-4FDB-9C08-C984DD224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A43E77-83FF-4D98-9F98-E567BE6C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144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6" descr="Photo of woman holding a succulent in a pot&#10;&#10;">
            <a:extLst>
              <a:ext uri="{FF2B5EF4-FFF2-40B4-BE49-F238E27FC236}">
                <a16:creationId xmlns:a16="http://schemas.microsoft.com/office/drawing/2014/main" id="{25554A15-C7B9-435F-88E0-E4DC9ABD8A3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8724" y="457200"/>
            <a:ext cx="11274552" cy="594360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719C4229-5B22-4A67-9422-76E6BAAD7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51112" y="3513220"/>
            <a:ext cx="8682164" cy="1828799"/>
          </a:xfrm>
        </p:spPr>
        <p:txBody>
          <a:bodyPr anchor="ctr"/>
          <a:lstStyle/>
          <a:p>
            <a:r>
              <a:rPr lang="en-US" dirty="0"/>
              <a:t>PRC overview</a:t>
            </a:r>
          </a:p>
        </p:txBody>
      </p:sp>
    </p:spTree>
    <p:extLst>
      <p:ext uri="{BB962C8B-B14F-4D97-AF65-F5344CB8AC3E}">
        <p14:creationId xmlns:p14="http://schemas.microsoft.com/office/powerpoint/2010/main" val="2393761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9AB68-AAD3-4F45-941A-BD76631A9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ATTRIBUTES</a:t>
            </a:r>
          </a:p>
        </p:txBody>
      </p:sp>
      <p:pic>
        <p:nvPicPr>
          <p:cNvPr id="15" name="Picture Placeholder 14" descr="Open book outline">
            <a:extLst>
              <a:ext uri="{FF2B5EF4-FFF2-40B4-BE49-F238E27FC236}">
                <a16:creationId xmlns:a16="http://schemas.microsoft.com/office/drawing/2014/main" id="{F2339599-DDDD-46FB-ADBA-C1F6F40CFE1B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910104" y="1965960"/>
            <a:ext cx="2286000" cy="228600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5988A-CD1B-4E4A-9861-EE187D0B6E6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906965" y="4119239"/>
            <a:ext cx="2290131" cy="552449"/>
          </a:xfrm>
        </p:spPr>
        <p:txBody>
          <a:bodyPr/>
          <a:lstStyle/>
          <a:p>
            <a:r>
              <a:rPr lang="en-US" dirty="0"/>
              <a:t>Analysis through console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36F47C5-F678-46A9-B786-B6A885C6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10103" y="5007005"/>
            <a:ext cx="2360055" cy="929617"/>
          </a:xfrm>
        </p:spPr>
        <p:txBody>
          <a:bodyPr>
            <a:normAutofit/>
          </a:bodyPr>
          <a:lstStyle/>
          <a:p>
            <a:r>
              <a:rPr lang="en-ZA" noProof="1"/>
              <a:t>Critical calculations for best results of your personality traits and types and styles</a:t>
            </a:r>
          </a:p>
        </p:txBody>
      </p:sp>
      <p:pic>
        <p:nvPicPr>
          <p:cNvPr id="17" name="Picture Placeholder 16" descr="Group outline">
            <a:extLst>
              <a:ext uri="{FF2B5EF4-FFF2-40B4-BE49-F238E27FC236}">
                <a16:creationId xmlns:a16="http://schemas.microsoft.com/office/drawing/2014/main" id="{76119B79-7A4D-4487-B5F5-8175243D9256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4951917" y="1965960"/>
            <a:ext cx="2286000" cy="2286000"/>
          </a:xfrm>
        </p:spPr>
      </p:pic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1C36C88-F184-4C07-A7C9-E06C46A4DFD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4951917" y="4119239"/>
            <a:ext cx="2290131" cy="552449"/>
          </a:xfrm>
        </p:spPr>
        <p:txBody>
          <a:bodyPr/>
          <a:lstStyle/>
          <a:p>
            <a:r>
              <a:rPr lang="en-US" dirty="0"/>
              <a:t>Building Personality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D59803FB-DF8C-4F02-9B45-27AAE8E27755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951917" y="5007005"/>
            <a:ext cx="2452060" cy="1216242"/>
          </a:xfrm>
        </p:spPr>
        <p:txBody>
          <a:bodyPr>
            <a:normAutofit/>
          </a:bodyPr>
          <a:lstStyle/>
          <a:p>
            <a:r>
              <a:rPr lang="en-ZA" noProof="1"/>
              <a:t>We help in identifying loop holes in your overall behaviour and suggest books </a:t>
            </a:r>
          </a:p>
          <a:p>
            <a:endParaRPr lang="en-US" dirty="0"/>
          </a:p>
        </p:txBody>
      </p:sp>
      <p:pic>
        <p:nvPicPr>
          <p:cNvPr id="19" name="Picture Placeholder 18" descr="Arrow circle outline">
            <a:extLst>
              <a:ext uri="{FF2B5EF4-FFF2-40B4-BE49-F238E27FC236}">
                <a16:creationId xmlns:a16="http://schemas.microsoft.com/office/drawing/2014/main" id="{3CB47E7C-B154-4810-84C9-C31305D4B934}"/>
              </a:ext>
            </a:extLst>
          </p:cNvPr>
          <p:cNvPicPr>
            <a:picLocks noGrp="1" noChangeAspect="1"/>
          </p:cNvPicPr>
          <p:nvPr>
            <p:ph type="pic" sz="quarter" idx="4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/>
        </p:blipFill>
        <p:spPr>
          <a:xfrm>
            <a:off x="7993730" y="1965960"/>
            <a:ext cx="2286000" cy="2286000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550B1CB9-4A50-4420-AB99-79FC43148662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7991856" y="4311688"/>
            <a:ext cx="2286000" cy="360000"/>
          </a:xfrm>
        </p:spPr>
        <p:txBody>
          <a:bodyPr/>
          <a:lstStyle/>
          <a:p>
            <a:r>
              <a:rPr lang="en-US" dirty="0"/>
              <a:t>Design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5B55CC8A-7C02-4FA0-B265-E6C47B9EB53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7991856" y="4773703"/>
            <a:ext cx="2286000" cy="1005840"/>
          </a:xfrm>
        </p:spPr>
        <p:txBody>
          <a:bodyPr/>
          <a:lstStyle/>
          <a:p>
            <a:r>
              <a:rPr lang="en-ZA" noProof="1"/>
              <a:t>Minimalist and easy to use </a:t>
            </a:r>
          </a:p>
        </p:txBody>
      </p:sp>
      <p:sp>
        <p:nvSpPr>
          <p:cNvPr id="122" name="Date Placeholder 121">
            <a:extLst>
              <a:ext uri="{FF2B5EF4-FFF2-40B4-BE49-F238E27FC236}">
                <a16:creationId xmlns:a16="http://schemas.microsoft.com/office/drawing/2014/main" id="{145491AF-B0E3-45E3-B13B-B845A699B65D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85" name="Footer Placeholder 84">
            <a:extLst>
              <a:ext uri="{FF2B5EF4-FFF2-40B4-BE49-F238E27FC236}">
                <a16:creationId xmlns:a16="http://schemas.microsoft.com/office/drawing/2014/main" id="{6DE2BCA7-4090-47C3-9FBB-639DF1D9AA6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PRC</a:t>
            </a:r>
          </a:p>
        </p:txBody>
      </p:sp>
      <p:sp>
        <p:nvSpPr>
          <p:cNvPr id="86" name="Slide Number Placeholder 85">
            <a:extLst>
              <a:ext uri="{FF2B5EF4-FFF2-40B4-BE49-F238E27FC236}">
                <a16:creationId xmlns:a16="http://schemas.microsoft.com/office/drawing/2014/main" id="{38FA7F94-C624-41F7-9020-8AA1485E2AC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8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216454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/>
          <a:p>
            <a:r>
              <a:rPr lang="en-US" dirty="0"/>
              <a:t>Pros and Cons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/>
          <a:lstStyle/>
          <a:p>
            <a:r>
              <a:rPr lang="en-ZA" dirty="0"/>
              <a:t>Advantages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Easy to use and identify your type. User friendly </a:t>
            </a:r>
          </a:p>
          <a:p>
            <a:r>
              <a:rPr lang="en-ZA" noProof="1"/>
              <a:t>Design is simple and easy to use, compared to the complex designs</a:t>
            </a:r>
          </a:p>
          <a:p>
            <a:r>
              <a:rPr lang="en-ZA" noProof="1"/>
              <a:t>Consulatation is for free!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</p:spPr>
        <p:txBody>
          <a:bodyPr/>
          <a:lstStyle/>
          <a:p>
            <a:r>
              <a:rPr lang="en-US" dirty="0"/>
              <a:t>Disadvantages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EDB25FB-2007-49B3-B10C-DDDE76E45F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/>
          <a:lstStyle/>
          <a:p>
            <a:r>
              <a:rPr lang="en-US" dirty="0"/>
              <a:t>Bit difficult to maintain as it is console based.</a:t>
            </a:r>
          </a:p>
          <a:p>
            <a:r>
              <a:rPr lang="en-US" dirty="0"/>
              <a:t>Some bugs needs to be fixed</a:t>
            </a:r>
          </a:p>
          <a:p>
            <a:r>
              <a:rPr lang="en-US" dirty="0"/>
              <a:t>Lack of flexibility</a:t>
            </a:r>
          </a:p>
        </p:txBody>
      </p:sp>
      <p:pic>
        <p:nvPicPr>
          <p:cNvPr id="24" name="Picture Placeholder 23" descr="photo of various succulents">
            <a:extLst>
              <a:ext uri="{FF2B5EF4-FFF2-40B4-BE49-F238E27FC236}">
                <a16:creationId xmlns:a16="http://schemas.microsoft.com/office/drawing/2014/main" id="{147E9A8B-CB18-4B11-85BF-ECE4A7B2F04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5979111"/>
            <a:ext cx="12188952" cy="914400"/>
          </a:xfrm>
        </p:spPr>
      </p:pic>
      <p:sp>
        <p:nvSpPr>
          <p:cNvPr id="48" name="Date Placeholder 47">
            <a:extLst>
              <a:ext uri="{FF2B5EF4-FFF2-40B4-BE49-F238E27FC236}">
                <a16:creationId xmlns:a16="http://schemas.microsoft.com/office/drawing/2014/main" id="{72260A6F-9731-47E2-94BA-7030273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2022</a:t>
            </a:r>
          </a:p>
        </p:txBody>
      </p:sp>
      <p:sp>
        <p:nvSpPr>
          <p:cNvPr id="49" name="Footer Placeholder 48">
            <a:extLst>
              <a:ext uri="{FF2B5EF4-FFF2-40B4-BE49-F238E27FC236}">
                <a16:creationId xmlns:a16="http://schemas.microsoft.com/office/drawing/2014/main" id="{48B9B9CA-51FF-4104-AB78-E8AD0FBB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PRC</a:t>
            </a:r>
          </a:p>
        </p:txBody>
      </p:sp>
      <p:sp>
        <p:nvSpPr>
          <p:cNvPr id="50" name="Slide Number Placeholder 49">
            <a:extLst>
              <a:ext uri="{FF2B5EF4-FFF2-40B4-BE49-F238E27FC236}">
                <a16:creationId xmlns:a16="http://schemas.microsoft.com/office/drawing/2014/main" id="{E7A3E10B-48DC-43B8-A29D-5258A6BC2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F88C4BC3-D7CC-4809-9A20-83B96B306E67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F12D6A-2BE8-4847-A724-6F141C79A2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Light sales pitch presentation</Template>
  <TotalTime>32</TotalTime>
  <Words>331</Words>
  <Application>Microsoft Office PowerPoint</Application>
  <PresentationFormat>Widescreen</PresentationFormat>
  <Paragraphs>81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Bodoni MT</vt:lpstr>
      <vt:lpstr>Calibri</vt:lpstr>
      <vt:lpstr>Source Sans Pro Light</vt:lpstr>
      <vt:lpstr>Times New Roman</vt:lpstr>
      <vt:lpstr>Office Theme</vt:lpstr>
      <vt:lpstr>Psychology Rejuvenating Consultancy </vt:lpstr>
      <vt:lpstr>About us</vt:lpstr>
      <vt:lpstr>FACILITIES</vt:lpstr>
      <vt:lpstr>More on PRC</vt:lpstr>
      <vt:lpstr>PRC DETAILS</vt:lpstr>
      <vt:lpstr>WHY CHOOSE US?</vt:lpstr>
      <vt:lpstr>PRC overview</vt:lpstr>
      <vt:lpstr>ATTRIBUTES</vt:lpstr>
      <vt:lpstr>Pros and Cons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Psychology Rejuvenating Consultancy </dc:title>
  <dc:creator>manasi powar</dc:creator>
  <cp:lastModifiedBy>manasi powar</cp:lastModifiedBy>
  <cp:revision>9</cp:revision>
  <dcterms:created xsi:type="dcterms:W3CDTF">2022-01-03T08:51:56Z</dcterms:created>
  <dcterms:modified xsi:type="dcterms:W3CDTF">2022-01-03T12:57:49Z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